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BF7B-3AE3-48DD-A4F6-D50499A096CF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6387-6B8E-4760-879D-1E0B785EE943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BF7B-3AE3-48DD-A4F6-D50499A096CF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6387-6B8E-4760-879D-1E0B785EE94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BF7B-3AE3-48DD-A4F6-D50499A096CF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6387-6B8E-4760-879D-1E0B785EE94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BF7B-3AE3-48DD-A4F6-D50499A096CF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6387-6B8E-4760-879D-1E0B785EE94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BF7B-3AE3-48DD-A4F6-D50499A096CF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15A6387-6B8E-4760-879D-1E0B785EE94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BF7B-3AE3-48DD-A4F6-D50499A096CF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6387-6B8E-4760-879D-1E0B785EE94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BF7B-3AE3-48DD-A4F6-D50499A096CF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6387-6B8E-4760-879D-1E0B785EE94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BF7B-3AE3-48DD-A4F6-D50499A096CF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6387-6B8E-4760-879D-1E0B785EE94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BF7B-3AE3-48DD-A4F6-D50499A096CF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6387-6B8E-4760-879D-1E0B785EE94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BF7B-3AE3-48DD-A4F6-D50499A096CF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6387-6B8E-4760-879D-1E0B785EE94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BF7B-3AE3-48DD-A4F6-D50499A096CF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6387-6B8E-4760-879D-1E0B785EE94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F4BF7B-3AE3-48DD-A4F6-D50499A096CF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5A6387-6B8E-4760-879D-1E0B785EE943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564488" cy="2016224"/>
          </a:xfrm>
        </p:spPr>
        <p:txBody>
          <a:bodyPr>
            <a:normAutofit/>
          </a:bodyPr>
          <a:lstStyle/>
          <a:p>
            <a:r>
              <a:rPr lang="de-DE" sz="4400" dirty="0" err="1" smtClean="0">
                <a:solidFill>
                  <a:schemeClr val="tx1"/>
                </a:solidFill>
                <a:latin typeface="Lucida Handwriting" panose="03010101010101010101" pitchFamily="66" charset="0"/>
              </a:rPr>
              <a:t>K</a:t>
            </a:r>
            <a:r>
              <a:rPr lang="de-DE" sz="4400" dirty="0" err="1" smtClean="0">
                <a:solidFill>
                  <a:srgbClr val="FF0000"/>
                </a:solidFill>
                <a:latin typeface="Lucida Handwriting" panose="03010101010101010101" pitchFamily="66" charset="0"/>
              </a:rPr>
              <a:t>o</a:t>
            </a:r>
            <a:r>
              <a:rPr lang="de-DE" sz="4400" dirty="0" err="1" smtClean="0">
                <a:solidFill>
                  <a:schemeClr val="tx1"/>
                </a:solidFill>
                <a:latin typeface="Lucida Handwriting" panose="03010101010101010101" pitchFamily="66" charset="0"/>
              </a:rPr>
              <a:t>shinkan</a:t>
            </a:r>
            <a:r>
              <a:rPr lang="de-DE" sz="4400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  <a:t>- </a:t>
            </a:r>
            <a:br>
              <a:rPr lang="de-DE" sz="4400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</a:br>
            <a:r>
              <a:rPr lang="de-DE" sz="4400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  <a:t/>
            </a:r>
            <a:br>
              <a:rPr lang="de-DE" sz="4400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</a:br>
            <a:r>
              <a:rPr lang="de-DE" sz="4000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  <a:t> </a:t>
            </a:r>
            <a:r>
              <a:rPr lang="de-DE" sz="3600" b="0" dirty="0" err="1" smtClean="0">
                <a:solidFill>
                  <a:schemeClr val="tx1"/>
                </a:solidFill>
              </a:rPr>
              <a:t>bundesLehrgang</a:t>
            </a:r>
            <a:r>
              <a:rPr lang="de-DE" sz="3200" b="0" dirty="0" smtClean="0">
                <a:solidFill>
                  <a:schemeClr val="tx1"/>
                </a:solidFill>
              </a:rPr>
              <a:t> </a:t>
            </a:r>
            <a:endParaRPr lang="de-DE" sz="4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7272808" cy="1752600"/>
          </a:xfrm>
        </p:spPr>
        <p:txBody>
          <a:bodyPr>
            <a:normAutofit fontScale="92500" lnSpcReduction="10000"/>
          </a:bodyPr>
          <a:lstStyle/>
          <a:p>
            <a:r>
              <a:rPr lang="de-DE" sz="3600" b="1" dirty="0" smtClean="0">
                <a:solidFill>
                  <a:schemeClr val="bg1"/>
                </a:solidFill>
              </a:rPr>
              <a:t>am 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17.September 2022 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in Oberhausen</a:t>
            </a:r>
            <a:endParaRPr lang="de-DE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7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Bundeslehrgang</a:t>
            </a:r>
            <a:r>
              <a:rPr lang="de-DE" sz="2800" dirty="0">
                <a:solidFill>
                  <a:schemeClr val="tx1"/>
                </a:solidFill>
              </a:rPr>
              <a:t/>
            </a:r>
            <a:br>
              <a:rPr lang="de-DE" sz="2800" dirty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bg1"/>
                </a:solidFill>
              </a:rPr>
              <a:t> im </a:t>
            </a:r>
            <a:r>
              <a:rPr lang="de-DE" sz="2800" dirty="0" err="1" smtClean="0">
                <a:solidFill>
                  <a:schemeClr val="tx1"/>
                </a:solidFill>
              </a:rPr>
              <a:t>K</a:t>
            </a:r>
            <a:r>
              <a:rPr lang="de-DE" sz="2800" dirty="0" err="1" smtClean="0">
                <a:solidFill>
                  <a:srgbClr val="FF0000"/>
                </a:solidFill>
              </a:rPr>
              <a:t>o</a:t>
            </a:r>
            <a:r>
              <a:rPr lang="de-DE" sz="2800" dirty="0" err="1" smtClean="0">
                <a:solidFill>
                  <a:schemeClr val="tx1"/>
                </a:solidFill>
              </a:rPr>
              <a:t>shinkan</a:t>
            </a:r>
            <a:r>
              <a:rPr lang="de-DE" sz="2800" dirty="0" smtClean="0">
                <a:solidFill>
                  <a:schemeClr val="bg1"/>
                </a:solidFill>
              </a:rPr>
              <a:t>- Zentral-</a:t>
            </a:r>
            <a:r>
              <a:rPr lang="de-DE" sz="2800" dirty="0" err="1" smtClean="0">
                <a:solidFill>
                  <a:schemeClr val="bg1"/>
                </a:solidFill>
              </a:rPr>
              <a:t>Dojo</a:t>
            </a:r>
            <a:r>
              <a:rPr lang="de-DE" sz="2800" dirty="0" smtClean="0">
                <a:solidFill>
                  <a:schemeClr val="bg1"/>
                </a:solidFill>
              </a:rPr>
              <a:t> im </a:t>
            </a:r>
            <a:r>
              <a:rPr lang="de-DE" sz="2800" dirty="0" err="1" smtClean="0">
                <a:solidFill>
                  <a:schemeClr val="bg1"/>
                </a:solidFill>
              </a:rPr>
              <a:t>Bundessützpunkt</a:t>
            </a:r>
            <a:r>
              <a:rPr lang="de-DE" sz="2800" dirty="0" smtClean="0">
                <a:solidFill>
                  <a:schemeClr val="bg1"/>
                </a:solidFill>
              </a:rPr>
              <a:t> in Oberhausen</a:t>
            </a:r>
            <a:endParaRPr lang="de-DE" sz="2800" dirty="0">
              <a:solidFill>
                <a:schemeClr val="bg1"/>
              </a:solidFill>
            </a:endParaRPr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1" t="11377" r="5752" b="32555"/>
          <a:stretch/>
        </p:blipFill>
        <p:spPr>
          <a:xfrm>
            <a:off x="899592" y="1700808"/>
            <a:ext cx="7427933" cy="3555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feld 6"/>
          <p:cNvSpPr txBox="1"/>
          <p:nvPr/>
        </p:nvSpPr>
        <p:spPr>
          <a:xfrm>
            <a:off x="395536" y="5469031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 dem mehrstündigen Lehrgang zeigten die Referenten:</a:t>
            </a:r>
          </a:p>
          <a:p>
            <a:r>
              <a:rPr lang="de-DE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Hans Wecks</a:t>
            </a: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9.Dan, </a:t>
            </a:r>
            <a:r>
              <a:rPr lang="de-DE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Volker Schwinn</a:t>
            </a: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8. Dan, </a:t>
            </a:r>
            <a:r>
              <a:rPr lang="de-DE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Kasim Keles</a:t>
            </a: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8.Dan, </a:t>
            </a:r>
            <a:r>
              <a:rPr lang="de-DE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Rudi Witte</a:t>
            </a: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8.Dan,</a:t>
            </a:r>
          </a:p>
          <a:p>
            <a:r>
              <a:rPr lang="de-DE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Hans Ruff</a:t>
            </a: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7.Dan </a:t>
            </a:r>
          </a:p>
          <a:p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verschiedene Anwendungen aus der Selbstverteidigung und Varianten der </a:t>
            </a:r>
            <a:r>
              <a:rPr lang="de-DE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Kumite</a:t>
            </a:r>
            <a:r>
              <a:rPr lang="de-DE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-Formen.</a:t>
            </a:r>
            <a:endParaRPr lang="de-DE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98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</Words>
  <Application>Microsoft Office PowerPoint</Application>
  <PresentationFormat>Bildschirmpräsentation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Ananke</vt:lpstr>
      <vt:lpstr>Koshinkan-    bundesLehrgang </vt:lpstr>
      <vt:lpstr>Bundeslehrgang  im Koshinkan- Zentral-Dojo im Bundessützpunkt in Oberhausen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Bushido Bad Bramstedt e.V.</dc:title>
  <dc:creator>Susann Kuras</dc:creator>
  <cp:lastModifiedBy>Susann Kuras</cp:lastModifiedBy>
  <cp:revision>47</cp:revision>
  <dcterms:created xsi:type="dcterms:W3CDTF">2021-04-20T04:34:58Z</dcterms:created>
  <dcterms:modified xsi:type="dcterms:W3CDTF">2022-09-25T09:43:56Z</dcterms:modified>
</cp:coreProperties>
</file>